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  <p:sldId id="267" r:id="rId6"/>
    <p:sldId id="268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a Van der Aa" initials="NVdA" lastIdx="3" clrIdx="0">
    <p:extLst>
      <p:ext uri="{19B8F6BF-5375-455C-9EA6-DF929625EA0E}">
        <p15:presenceInfo xmlns:p15="http://schemas.microsoft.com/office/powerpoint/2012/main" userId="Nikita Van der A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1T12:55:58.441" idx="1">
    <p:pos x="10" y="10"/>
    <p:text>Ook wat over mezelf vertellen. Houd dit kort.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CED8-6CD1-48BF-95B8-A677D25DF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23E2C-F9C6-4DCF-B47C-A2C64000B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3C0B7-8E07-48C2-B215-C4ABFA926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C2C46-4BC8-44BC-BB15-BE79BEF9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80AB1-D557-498D-A613-2475F959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33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A07E9-DD4E-4244-9D11-B5D10FF0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623E7-1DF2-4A28-BF5B-15A373AF6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8FF45-0222-4125-AD06-22CEEE652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426A6-76F0-4D3C-957C-8E2BB66C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B486B-480D-4899-B8D0-ED0E6AEF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767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F7AB7-B103-459E-8615-C3111EBB8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98415-A6A1-4665-B290-A373C4D50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EEE44-C753-43E3-B79B-9900D550D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4BBAA-4541-4609-96E4-0713ADD0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511E2-645A-493C-9B85-28A39432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58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BBE3-A842-48E9-B315-8895D549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F5EA-9333-4F3A-82FC-85C9401A9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24703-0317-4D6F-9CB8-040BA582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7E2E3-1E6C-4C02-8F55-A262C009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E2B98-C884-4583-9845-0E20DA9E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607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076C-51A0-4088-8FE5-2A2920ED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507FB-3D10-410D-AFF7-97AAEC41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7933E-AAA2-4A20-9C0A-D5EF208E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DE5B-498F-4B01-9169-19058903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AA827-D795-429F-84CA-81D100766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371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5F35-70EB-4477-BFA2-75C45C8E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B5CCB-4AC2-4C6C-B811-90A018B94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70C06-92E3-4CE7-A9FD-97116B3E5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B3EF7-7D53-44EE-914C-F454E0AA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61B84-2965-433C-8A18-2F881E33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64821-9331-4A48-9BCB-AEB607A6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440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33A5-BACA-464D-A661-76C9DC38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37D06-E28A-4480-B0E8-7D33286EA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C912F-5A38-41C1-A357-FA4345E8D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FBCA3-C941-4671-9A65-BAF8AE7E6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65035-E9B6-4FDB-8DA4-1166615AF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17D22C-612B-422D-901A-B44F14DA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120CD9-7E2A-4F27-894E-F5442D51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CCAAB-FD5F-4C14-A16F-BA6534DD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439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82FA-B81E-4F48-A672-916796A1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226FA-F30F-4517-BCFF-5BF5D474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32BB9-EDA9-4E2D-9402-754DDABFE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4D2AF-7995-47C1-B6B0-70171B7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980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73C7F-DA6F-4471-AEAD-DD97E06E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7B471-BE31-489F-BE50-F2B48EE4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4D7D5-9871-4B66-8295-70A8BD9D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986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E04E-40F4-4A26-95FF-0C3C74F2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AB216-5572-4292-8BFF-161353CC4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9A05C-9948-4C09-ACC1-E930C64BB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F9883-7BE2-4B36-BFA3-D0B3AEA8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22398-C1A8-4081-818A-BB3DC9E30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26D44-619D-4FF0-A0C5-29F63F4E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289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82AB-778D-4D1C-B8C2-E91D7924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ECD2C2-37F6-4145-9B02-A00FB5B85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55C4F-F7F1-496F-B18D-7DB2F077B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1989C-447E-4E0E-883B-560D10C68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503D4-4AFC-4CAC-9204-9384EBFB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EF91B-366E-4547-82B6-7B91EA45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220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A10F1A-BB86-423D-80ED-E1251C3A8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96784-368F-43F5-9D58-3287612D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2A5DD-FEB5-4D0A-8D8C-5659E119E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F0394-9860-4C14-9285-6894A9F7FFAB}" type="datetimeFigureOut">
              <a:rPr lang="nl-BE" smtClean="0"/>
              <a:t>23/06/2022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9279F-6E26-47C9-AE28-988348C9E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2C30A-A108-4322-9B3D-429378955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358AB-67C6-4B1B-91E5-282B210A05C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593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F79B0-2B53-422C-93C4-DFCECD523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nl-BE" sz="4800">
                <a:solidFill>
                  <a:schemeClr val="bg1"/>
                </a:solidFill>
              </a:rPr>
              <a:t>Incubator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3E1EF-40AB-4970-BE50-86BE9AD0F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nl-BE" sz="2000" dirty="0">
                <a:solidFill>
                  <a:srgbClr val="FFC000"/>
                </a:solidFill>
              </a:rPr>
              <a:t>1. Inleiding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49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5705-518C-4306-983A-C2EE4C36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nl-BE" dirty="0"/>
              <a:t>Overige componenten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B9222EE-51EB-4D03-8749-5CCA189C8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r="14826" b="-4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368FC6-75E2-44B1-99BD-31B4C7A1B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8" r="4" b="4"/>
          <a:stretch/>
        </p:blipFill>
        <p:spPr>
          <a:xfrm>
            <a:off x="-1923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9" name="Picture 8" descr="A picture containing floor, indoor, table, wooden&#10;&#10;Description automatically generated">
            <a:extLst>
              <a:ext uri="{FF2B5EF4-FFF2-40B4-BE49-F238E27FC236}">
                <a16:creationId xmlns:a16="http://schemas.microsoft.com/office/drawing/2014/main" id="{A263D05E-93C8-4951-9601-745EF9E7D1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89" b="-5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EC65E-52BE-4A31-B3C2-A86D446C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nl-BE" sz="1800" dirty="0"/>
              <a:t>Plastic doos</a:t>
            </a:r>
          </a:p>
          <a:p>
            <a:r>
              <a:rPr lang="nl-BE" sz="1800" dirty="0"/>
              <a:t>Temperatuursensor</a:t>
            </a:r>
          </a:p>
          <a:p>
            <a:r>
              <a:rPr lang="nl-BE" sz="1800" dirty="0"/>
              <a:t>Warmtemat</a:t>
            </a:r>
          </a:p>
        </p:txBody>
      </p:sp>
    </p:spTree>
    <p:extLst>
      <p:ext uri="{BB962C8B-B14F-4D97-AF65-F5344CB8AC3E}">
        <p14:creationId xmlns:p14="http://schemas.microsoft.com/office/powerpoint/2010/main" val="3497043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F79B0-2B53-422C-93C4-DFCECD523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nl-BE" sz="4800">
                <a:solidFill>
                  <a:schemeClr val="bg1"/>
                </a:solidFill>
              </a:rPr>
              <a:t>Incubator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3E1EF-40AB-4970-BE50-86BE9AD0F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nl-BE" sz="2000" dirty="0">
                <a:solidFill>
                  <a:srgbClr val="FFC000"/>
                </a:solidFill>
              </a:rPr>
              <a:t>2. Applicatie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9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A8DA-A765-460E-A158-A178CCBE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>
            <a:normAutofit/>
          </a:bodyPr>
          <a:lstStyle/>
          <a:p>
            <a:r>
              <a:rPr lang="nl-BE"/>
              <a:t>Backend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17BAD3-95CF-4C22-ADEC-58DCF5F92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906134"/>
            <a:ext cx="3112094" cy="980309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F4C976E-33B9-416A-BFCC-5B0872822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5015647"/>
            <a:ext cx="2346459" cy="1207736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621B2F-2DA4-4E51-BD31-6A6A23BC6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90" y="3507974"/>
            <a:ext cx="2133513" cy="12735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352F-08A4-4220-9B4C-B2F403A0A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5004" y="2871982"/>
            <a:ext cx="4238563" cy="3181684"/>
          </a:xfrm>
        </p:spPr>
        <p:txBody>
          <a:bodyPr anchor="t">
            <a:normAutofit/>
          </a:bodyPr>
          <a:lstStyle/>
          <a:p>
            <a:r>
              <a:rPr lang="nl-BE" sz="1800" dirty="0" err="1"/>
              <a:t>Crontab</a:t>
            </a:r>
            <a:endParaRPr lang="nl-BE" sz="1800" dirty="0"/>
          </a:p>
          <a:p>
            <a:r>
              <a:rPr lang="nl-BE" sz="1800" dirty="0" err="1"/>
              <a:t>Raspberry</a:t>
            </a:r>
            <a:r>
              <a:rPr lang="nl-BE" sz="1800" dirty="0"/>
              <a:t> pi</a:t>
            </a:r>
          </a:p>
          <a:p>
            <a:r>
              <a:rPr lang="nl-BE" sz="1800" dirty="0" err="1"/>
              <a:t>Flask</a:t>
            </a:r>
            <a:endParaRPr lang="nl-BE" sz="1800" dirty="0"/>
          </a:p>
          <a:p>
            <a:r>
              <a:rPr lang="nl-BE" sz="1800" dirty="0" err="1"/>
              <a:t>Mariadb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4027167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A8DA-A765-460E-A158-A178CCBE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352F-08A4-4220-9B4C-B2F403A0A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Demo</a:t>
            </a:r>
          </a:p>
        </p:txBody>
      </p:sp>
      <p:sp>
        <p:nvSpPr>
          <p:cNvPr id="51" name="Freeform: Shape 44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 descr="Calendar&#10;&#10;Description automatically generated">
            <a:extLst>
              <a:ext uri="{FF2B5EF4-FFF2-40B4-BE49-F238E27FC236}">
                <a16:creationId xmlns:a16="http://schemas.microsoft.com/office/drawing/2014/main" id="{6F5EBA1A-2A96-45CD-88CB-A2D967038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4" r="1581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4869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F79B0-2B53-422C-93C4-DFCECD523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nl-BE" sz="4800">
                <a:solidFill>
                  <a:schemeClr val="bg1"/>
                </a:solidFill>
              </a:rPr>
              <a:t>Incubator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3E1EF-40AB-4970-BE50-86BE9AD0F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nl-BE" sz="2000" dirty="0">
                <a:solidFill>
                  <a:srgbClr val="FFC000"/>
                </a:solidFill>
              </a:rPr>
              <a:t>3. Uitbreidingen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11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A8DA-A765-460E-A158-A178CCBE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nl-BE"/>
              <a:t>Uitbreidingen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indoor, items, open&#10;&#10;Description automatically generated">
            <a:extLst>
              <a:ext uri="{FF2B5EF4-FFF2-40B4-BE49-F238E27FC236}">
                <a16:creationId xmlns:a16="http://schemas.microsoft.com/office/drawing/2014/main" id="{AA192B50-3558-4371-A2B7-E899AF938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7" b="-4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1" name="Picture 10" descr="A picture containing aquarium, vessel&#10;&#10;Description automatically generated">
            <a:extLst>
              <a:ext uri="{FF2B5EF4-FFF2-40B4-BE49-F238E27FC236}">
                <a16:creationId xmlns:a16="http://schemas.microsoft.com/office/drawing/2014/main" id="{2F997CB6-3068-4A73-85CB-3F496283E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3" r="12523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7" name="Picture 6" descr="A picture containing ground, green, plastic, vegetable&#10;&#10;Description automatically generated">
            <a:extLst>
              <a:ext uri="{FF2B5EF4-FFF2-40B4-BE49-F238E27FC236}">
                <a16:creationId xmlns:a16="http://schemas.microsoft.com/office/drawing/2014/main" id="{B154E305-47D6-4A59-814D-4ED479EF91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4313" b="-5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352F-08A4-4220-9B4C-B2F403A0A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nl-BE" sz="1800"/>
              <a:t>Meerdere talen</a:t>
            </a:r>
          </a:p>
          <a:p>
            <a:r>
              <a:rPr lang="nl-BE" sz="1800"/>
              <a:t>Sensoren </a:t>
            </a:r>
          </a:p>
          <a:p>
            <a:r>
              <a:rPr lang="nl-BE" sz="1800"/>
              <a:t>Dieren </a:t>
            </a:r>
          </a:p>
          <a:p>
            <a:r>
              <a:rPr lang="nl-BE" sz="1800"/>
              <a:t>Planten </a:t>
            </a:r>
          </a:p>
        </p:txBody>
      </p:sp>
    </p:spTree>
    <p:extLst>
      <p:ext uri="{BB962C8B-B14F-4D97-AF65-F5344CB8AC3E}">
        <p14:creationId xmlns:p14="http://schemas.microsoft.com/office/powerpoint/2010/main" val="357345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A8DA-A765-460E-A158-A178CCBE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314" y="1396289"/>
            <a:ext cx="4375586" cy="1325563"/>
          </a:xfrm>
        </p:spPr>
        <p:txBody>
          <a:bodyPr>
            <a:normAutofit/>
          </a:bodyPr>
          <a:lstStyle/>
          <a:p>
            <a:r>
              <a:rPr lang="nl-BE"/>
              <a:t>Interesses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owl of food&#10;&#10;Description automatically generated with medium confidence">
            <a:extLst>
              <a:ext uri="{FF2B5EF4-FFF2-40B4-BE49-F238E27FC236}">
                <a16:creationId xmlns:a16="http://schemas.microsoft.com/office/drawing/2014/main" id="{4F4F1929-FDD1-499B-B340-65E922A2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4700396" y="617591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F99BD-9517-4ABC-A09B-2CA5EA1B3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7" r="9937" b="6"/>
          <a:stretch/>
        </p:blipFill>
        <p:spPr>
          <a:xfrm>
            <a:off x="3545527" y="3036574"/>
            <a:ext cx="2505456" cy="2505456"/>
          </a:xfrm>
          <a:custGeom>
            <a:avLst/>
            <a:gdLst/>
            <a:ahLst/>
            <a:cxnLst/>
            <a:rect l="l" t="t" r="r" b="b"/>
            <a:pathLst>
              <a:path w="2505456" h="2505456">
                <a:moveTo>
                  <a:pt x="1252728" y="0"/>
                </a:moveTo>
                <a:cubicBezTo>
                  <a:pt x="1944591" y="0"/>
                  <a:pt x="2505456" y="560865"/>
                  <a:pt x="2505456" y="1252728"/>
                </a:cubicBezTo>
                <a:cubicBezTo>
                  <a:pt x="2505456" y="1944591"/>
                  <a:pt x="1944591" y="2505456"/>
                  <a:pt x="1252728" y="2505456"/>
                </a:cubicBezTo>
                <a:cubicBezTo>
                  <a:pt x="560865" y="2505456"/>
                  <a:pt x="0" y="1944591"/>
                  <a:pt x="0" y="1252728"/>
                </a:cubicBezTo>
                <a:cubicBezTo>
                  <a:pt x="0" y="560865"/>
                  <a:pt x="560865" y="0"/>
                  <a:pt x="1252728" y="0"/>
                </a:cubicBezTo>
                <a:close/>
              </a:path>
            </a:pathLst>
          </a:cu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9DDEBCD-66DC-482F-B9D6-096E2B3394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5" r="24394"/>
          <a:stretch/>
        </p:blipFill>
        <p:spPr>
          <a:xfrm>
            <a:off x="20" y="10"/>
            <a:ext cx="3904480" cy="3318836"/>
          </a:xfrm>
          <a:custGeom>
            <a:avLst/>
            <a:gdLst/>
            <a:ahLst/>
            <a:cxnLst/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11" name="Picture 10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21880AD-86E4-4EFC-9D4B-FD6FD13C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3" b="24136"/>
          <a:stretch/>
        </p:blipFill>
        <p:spPr>
          <a:xfrm>
            <a:off x="1" y="4207014"/>
            <a:ext cx="3050387" cy="2654675"/>
          </a:xfrm>
          <a:custGeom>
            <a:avLst/>
            <a:gdLst/>
            <a:ahLst/>
            <a:cxnLst/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352F-08A4-4220-9B4C-B2F403A0A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313" y="2871982"/>
            <a:ext cx="4375579" cy="3100193"/>
          </a:xfrm>
        </p:spPr>
        <p:txBody>
          <a:bodyPr anchor="t">
            <a:normAutofit/>
          </a:bodyPr>
          <a:lstStyle/>
          <a:p>
            <a:r>
              <a:rPr lang="nl-BE" sz="1800"/>
              <a:t>Paddenstoelen</a:t>
            </a:r>
          </a:p>
          <a:p>
            <a:r>
              <a:rPr lang="nl-BE" sz="1800"/>
              <a:t>Programmeren</a:t>
            </a:r>
          </a:p>
          <a:p>
            <a:r>
              <a:rPr lang="nl-BE" sz="1800"/>
              <a:t>Electronica</a:t>
            </a:r>
          </a:p>
        </p:txBody>
      </p:sp>
    </p:spTree>
    <p:extLst>
      <p:ext uri="{BB962C8B-B14F-4D97-AF65-F5344CB8AC3E}">
        <p14:creationId xmlns:p14="http://schemas.microsoft.com/office/powerpoint/2010/main" val="3338251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61A1-902C-41B7-8523-E7746FE9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>
            <a:normAutofit/>
          </a:bodyPr>
          <a:lstStyle/>
          <a:p>
            <a:r>
              <a:rPr lang="nl-BE"/>
              <a:t>Opbouw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LEGO, toy, indoor, colorful&#10;&#10;Description automatically generated">
            <a:extLst>
              <a:ext uri="{FF2B5EF4-FFF2-40B4-BE49-F238E27FC236}">
                <a16:creationId xmlns:a16="http://schemas.microsoft.com/office/drawing/2014/main" id="{29BB1258-FD2B-4D57-88E1-B324EE366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0" r="26185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0A31C-89B9-4AEF-835B-5F9549AEB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78" y="2871982"/>
            <a:ext cx="5004073" cy="3181684"/>
          </a:xfrm>
        </p:spPr>
        <p:txBody>
          <a:bodyPr anchor="t">
            <a:normAutofit/>
          </a:bodyPr>
          <a:lstStyle/>
          <a:p>
            <a:r>
              <a:rPr lang="nl-BE" sz="1800"/>
              <a:t>Paddenstoelen</a:t>
            </a:r>
          </a:p>
          <a:p>
            <a:r>
              <a:rPr lang="nl-BE" sz="180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45942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69FF2-B01A-43F9-88ED-F114C342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nl-BE" dirty="0"/>
              <a:t>Paddenstoelen</a:t>
            </a:r>
          </a:p>
        </p:txBody>
      </p:sp>
      <p:pic>
        <p:nvPicPr>
          <p:cNvPr id="5" name="Picture 4" descr="Parelwitte schelpen">
            <a:extLst>
              <a:ext uri="{FF2B5EF4-FFF2-40B4-BE49-F238E27FC236}">
                <a16:creationId xmlns:a16="http://schemas.microsoft.com/office/drawing/2014/main" id="{CBCCED88-D1EF-D15F-57C0-0BE393648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4" r="10111" b="-1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sp>
        <p:nvSpPr>
          <p:cNvPr id="11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76B7-462C-4C46-B2C3-7B135C6F3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nl-BE" sz="2200"/>
              <a:t>Levenscyclus paddenstoel</a:t>
            </a:r>
          </a:p>
          <a:p>
            <a:r>
              <a:rPr lang="nl-BE" sz="2200"/>
              <a:t>Belangrijk voor applicatie</a:t>
            </a:r>
          </a:p>
        </p:txBody>
      </p:sp>
    </p:spTree>
    <p:extLst>
      <p:ext uri="{BB962C8B-B14F-4D97-AF65-F5344CB8AC3E}">
        <p14:creationId xmlns:p14="http://schemas.microsoft.com/office/powerpoint/2010/main" val="2157366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EA8DA-A765-460E-A158-A178CCBE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nl-BE" sz="4000"/>
              <a:t>Levenscyclus paddenstoel</a:t>
            </a:r>
          </a:p>
        </p:txBody>
      </p:sp>
      <p:sp>
        <p:nvSpPr>
          <p:cNvPr id="17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352F-08A4-4220-9B4C-B2F403A0A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l-BE" sz="2000" dirty="0"/>
              <a:t>1. </a:t>
            </a:r>
            <a:r>
              <a:rPr lang="nl-BE" sz="2000"/>
              <a:t>Volwassen paddenstoelen</a:t>
            </a:r>
            <a:endParaRPr lang="nl-BE" sz="2000" dirty="0"/>
          </a:p>
          <a:p>
            <a:pPr marL="0" indent="0">
              <a:buNone/>
            </a:pPr>
            <a:r>
              <a:rPr lang="nl-BE" sz="2000" dirty="0"/>
              <a:t>2. Twee sporen zorgen voor bevruchting</a:t>
            </a:r>
          </a:p>
          <a:p>
            <a:pPr marL="0" indent="0">
              <a:buNone/>
            </a:pPr>
            <a:r>
              <a:rPr lang="nl-BE" sz="2000" dirty="0"/>
              <a:t>3. Mycelium</a:t>
            </a:r>
          </a:p>
          <a:p>
            <a:pPr marL="0" indent="0">
              <a:buNone/>
            </a:pPr>
            <a:r>
              <a:rPr lang="nl-BE" sz="2000" dirty="0"/>
              <a:t>4. Nieuwe paddenstoelen</a:t>
            </a:r>
          </a:p>
          <a:p>
            <a:endParaRPr lang="nl-BE" sz="2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9C5437D-01FA-412B-9E03-0D0640244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6" y="536236"/>
            <a:ext cx="5479978" cy="56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8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E61A1-902C-41B7-8523-E7746FE9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nl-BE" dirty="0"/>
              <a:t>Belangrijk voor applicatie</a:t>
            </a:r>
            <a:endParaRPr lang="nl-BE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17B69C-6C16-4FEA-B043-A404331E3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799122" cy="667318"/>
          </a:xfrm>
        </p:spPr>
        <p:txBody>
          <a:bodyPr/>
          <a:lstStyle/>
          <a:p>
            <a:r>
              <a:rPr lang="nl-BE" dirty="0" err="1"/>
              <a:t>Fruiting</a:t>
            </a:r>
            <a:endParaRPr lang="nl-BE" dirty="0"/>
          </a:p>
          <a:p>
            <a:endParaRPr lang="nl-BE" dirty="0"/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86A301B-3550-4630-AB20-C284335F1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98" y="1690688"/>
            <a:ext cx="4310815" cy="44467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B155D9-032C-4A80-AFCC-4C8A7BED577F}"/>
              </a:ext>
            </a:extLst>
          </p:cNvPr>
          <p:cNvSpPr txBox="1">
            <a:spLocks/>
          </p:cNvSpPr>
          <p:nvPr/>
        </p:nvSpPr>
        <p:spPr>
          <a:xfrm>
            <a:off x="8758689" y="1825626"/>
            <a:ext cx="1603308" cy="759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Spawn</a:t>
            </a:r>
            <a:endParaRPr lang="nl-BE" dirty="0"/>
          </a:p>
          <a:p>
            <a:endParaRPr lang="nl-BE" dirty="0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A07FA58A-7573-4C43-ACA5-1F8CE35B6E4E}"/>
              </a:ext>
            </a:extLst>
          </p:cNvPr>
          <p:cNvSpPr/>
          <p:nvPr/>
        </p:nvSpPr>
        <p:spPr>
          <a:xfrm rot="5400000">
            <a:off x="1903068" y="2327636"/>
            <a:ext cx="806049" cy="113666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DBB7CFA3-474C-46D3-BB45-AF56331FD09C}"/>
              </a:ext>
            </a:extLst>
          </p:cNvPr>
          <p:cNvSpPr/>
          <p:nvPr/>
        </p:nvSpPr>
        <p:spPr>
          <a:xfrm rot="16200000" flipH="1">
            <a:off x="8545007" y="2913628"/>
            <a:ext cx="1678753" cy="102193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10387A-4FB7-4652-AE12-1FE53D6A1119}"/>
              </a:ext>
            </a:extLst>
          </p:cNvPr>
          <p:cNvSpPr/>
          <p:nvPr/>
        </p:nvSpPr>
        <p:spPr>
          <a:xfrm rot="3044413">
            <a:off x="3501617" y="913089"/>
            <a:ext cx="2687216" cy="40657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2A49C2-670D-45CD-B973-8D300538CF39}"/>
              </a:ext>
            </a:extLst>
          </p:cNvPr>
          <p:cNvSpPr/>
          <p:nvPr/>
        </p:nvSpPr>
        <p:spPr>
          <a:xfrm rot="3044413">
            <a:off x="5432765" y="2912017"/>
            <a:ext cx="2687216" cy="40657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0262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9727-74FF-4B05-A7AB-EC66CE65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>
            <a:normAutofit/>
          </a:bodyPr>
          <a:lstStyle/>
          <a:p>
            <a:r>
              <a:rPr lang="nl-BE"/>
              <a:t>Belangrijk voor applicatie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Rode champignons in een bos">
            <a:extLst>
              <a:ext uri="{FF2B5EF4-FFF2-40B4-BE49-F238E27FC236}">
                <a16:creationId xmlns:a16="http://schemas.microsoft.com/office/drawing/2014/main" id="{7707E4B7-11A1-5318-3905-EE2C417B5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0" r="9605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2D4D-30FF-4F56-86D5-874C922BE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78" y="2871982"/>
            <a:ext cx="5004073" cy="3181684"/>
          </a:xfrm>
        </p:spPr>
        <p:txBody>
          <a:bodyPr anchor="t">
            <a:normAutofit/>
          </a:bodyPr>
          <a:lstStyle/>
          <a:p>
            <a:r>
              <a:rPr lang="nl-BE" sz="1800"/>
              <a:t>Mushroom</a:t>
            </a:r>
          </a:p>
          <a:p>
            <a:r>
              <a:rPr lang="nl-BE" sz="1800"/>
              <a:t>Fruiting + Spawn</a:t>
            </a:r>
          </a:p>
          <a:p>
            <a:r>
              <a:rPr lang="nl-BE" sz="1800"/>
              <a:t>FAE</a:t>
            </a:r>
          </a:p>
          <a:p>
            <a:r>
              <a:rPr lang="nl-BE" sz="1800"/>
              <a:t>Grow run</a:t>
            </a:r>
          </a:p>
        </p:txBody>
      </p:sp>
    </p:spTree>
    <p:extLst>
      <p:ext uri="{BB962C8B-B14F-4D97-AF65-F5344CB8AC3E}">
        <p14:creationId xmlns:p14="http://schemas.microsoft.com/office/powerpoint/2010/main" val="161497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&#10;&#10;Description automatically generated">
            <a:extLst>
              <a:ext uri="{FF2B5EF4-FFF2-40B4-BE49-F238E27FC236}">
                <a16:creationId xmlns:a16="http://schemas.microsoft.com/office/drawing/2014/main" id="{50CE1555-3650-4A6C-ABC6-FE86EC991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1" r="229" b="-1"/>
          <a:stretch/>
        </p:blipFill>
        <p:spPr>
          <a:xfrm rot="5400000">
            <a:off x="2665476" y="-2665476"/>
            <a:ext cx="6858000" cy="12188952"/>
          </a:xfrm>
          <a:prstGeom prst="rect">
            <a:avLst/>
          </a:prstGeom>
        </p:spPr>
      </p:pic>
      <p:sp>
        <p:nvSpPr>
          <p:cNvPr id="7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0D98A-BBB6-40A1-B25B-AD1935BC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nl-BE" sz="3600"/>
              <a:t>Hardware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7344E-ACB7-4841-BE8F-2117670A9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nl-BE" sz="1400" dirty="0" err="1"/>
              <a:t>Raspberry</a:t>
            </a:r>
            <a:r>
              <a:rPr lang="nl-BE" sz="1400" dirty="0"/>
              <a:t> pi</a:t>
            </a:r>
          </a:p>
          <a:p>
            <a:r>
              <a:rPr lang="nl-BE" sz="1400" dirty="0"/>
              <a:t>Plastic doos</a:t>
            </a:r>
          </a:p>
          <a:p>
            <a:r>
              <a:rPr lang="nl-BE" sz="1400" dirty="0"/>
              <a:t>Temperatuursensor</a:t>
            </a:r>
          </a:p>
          <a:p>
            <a:r>
              <a:rPr lang="nl-BE" sz="1400" dirty="0"/>
              <a:t>Warmtemat</a:t>
            </a:r>
          </a:p>
          <a:p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2239452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C11D2-241A-4F0C-B120-018FD9A9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nl-BE" sz="4000"/>
              <a:t>Raspberry pi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0F4F33F-08F6-42A3-8A51-9639CC2A8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6" r="10601" b="1"/>
          <a:stretch/>
        </p:blipFill>
        <p:spPr>
          <a:xfrm>
            <a:off x="470018" y="822411"/>
            <a:ext cx="5025525" cy="522232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EA853-F6A8-4421-9F95-597784C8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nl-BE" sz="2000" dirty="0"/>
              <a:t>Single board computer</a:t>
            </a:r>
          </a:p>
          <a:p>
            <a:r>
              <a:rPr lang="nl-BE" sz="2000" dirty="0"/>
              <a:t>Python compatibel</a:t>
            </a:r>
          </a:p>
          <a:p>
            <a:r>
              <a:rPr lang="nl-BE" sz="2000" dirty="0"/>
              <a:t>Compact </a:t>
            </a:r>
          </a:p>
        </p:txBody>
      </p:sp>
    </p:spTree>
    <p:extLst>
      <p:ext uri="{BB962C8B-B14F-4D97-AF65-F5344CB8AC3E}">
        <p14:creationId xmlns:p14="http://schemas.microsoft.com/office/powerpoint/2010/main" val="275473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1124</TotalTime>
  <Words>95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Tw Cen MT</vt:lpstr>
      <vt:lpstr>Office Theme</vt:lpstr>
      <vt:lpstr>Incubator</vt:lpstr>
      <vt:lpstr>Interesses</vt:lpstr>
      <vt:lpstr>Opbouw</vt:lpstr>
      <vt:lpstr>Paddenstoelen</vt:lpstr>
      <vt:lpstr>Levenscyclus paddenstoel</vt:lpstr>
      <vt:lpstr>Belangrijk voor applicatie</vt:lpstr>
      <vt:lpstr>Belangrijk voor applicatie</vt:lpstr>
      <vt:lpstr>Hardware </vt:lpstr>
      <vt:lpstr>Raspberry pi</vt:lpstr>
      <vt:lpstr>Overige componenten</vt:lpstr>
      <vt:lpstr>Incubator</vt:lpstr>
      <vt:lpstr>Backend</vt:lpstr>
      <vt:lpstr>Frontend</vt:lpstr>
      <vt:lpstr>Incubator</vt:lpstr>
      <vt:lpstr>Uitbreidingen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Incubator</dc:title>
  <dc:creator>Nikita Van der Aa</dc:creator>
  <cp:lastModifiedBy>Nikita Van der Aa</cp:lastModifiedBy>
  <cp:revision>33</cp:revision>
  <dcterms:created xsi:type="dcterms:W3CDTF">2022-06-21T10:29:20Z</dcterms:created>
  <dcterms:modified xsi:type="dcterms:W3CDTF">2022-06-23T15:00:22Z</dcterms:modified>
</cp:coreProperties>
</file>